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1554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097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577340"/>
            <a:ext cx="82296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2751" y="0"/>
            <a:ext cx="84612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48614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92608"/>
            <a:ext cx="9144000" cy="656539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8015"/>
            <a:ext cx="9119616" cy="6729983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67" y="97535"/>
            <a:ext cx="9070848" cy="6760464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071" y="195071"/>
            <a:ext cx="8924544" cy="6662928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41375"/>
            <a:ext cx="9144000" cy="65166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2751" y="0"/>
            <a:ext cx="84612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On-screen Show (4:3)</PresentationFormat>
  <Paragraphs>0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3" baseType="lpstr"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Mrs. RASNA NIKUNJKUMAR PATEL</dc:creator>
  <cp:lastModifiedBy>Mrs. RASNA NIKUNJKUMAR PATEL</cp:lastModifiedBy>
  <cp:revision>2</cp:revision>
  <dcterms:created xsi:type="dcterms:W3CDTF">2023-11-23T06:59:11Z</dcterms:created>
  <dcterms:modified xsi:type="dcterms:W3CDTF">2023-11-27T03:42:13Z</dcterms:modified>
</cp:coreProperties>
</file>